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4"/>
  </p:notesMasterIdLst>
  <p:handoutMasterIdLst>
    <p:handoutMasterId r:id="rId65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8" r:id="rId19"/>
    <p:sldId id="429" r:id="rId20"/>
    <p:sldId id="431" r:id="rId21"/>
    <p:sldId id="430" r:id="rId22"/>
    <p:sldId id="432" r:id="rId23"/>
    <p:sldId id="434" r:id="rId24"/>
    <p:sldId id="471" r:id="rId25"/>
    <p:sldId id="435" r:id="rId26"/>
    <p:sldId id="436" r:id="rId27"/>
    <p:sldId id="437" r:id="rId28"/>
    <p:sldId id="516" r:id="rId29"/>
    <p:sldId id="503" r:id="rId30"/>
    <p:sldId id="490" r:id="rId31"/>
    <p:sldId id="491" r:id="rId32"/>
    <p:sldId id="492" r:id="rId33"/>
    <p:sldId id="521" r:id="rId34"/>
    <p:sldId id="522" r:id="rId35"/>
    <p:sldId id="523" r:id="rId36"/>
    <p:sldId id="524" r:id="rId37"/>
    <p:sldId id="479" r:id="rId38"/>
    <p:sldId id="473" r:id="rId39"/>
    <p:sldId id="476" r:id="rId40"/>
    <p:sldId id="445" r:id="rId41"/>
    <p:sldId id="446" r:id="rId42"/>
    <p:sldId id="447" r:id="rId43"/>
    <p:sldId id="448" r:id="rId44"/>
    <p:sldId id="518" r:id="rId45"/>
    <p:sldId id="520" r:id="rId46"/>
    <p:sldId id="451" r:id="rId47"/>
    <p:sldId id="496" r:id="rId48"/>
    <p:sldId id="497" r:id="rId49"/>
    <p:sldId id="498" r:id="rId50"/>
    <p:sldId id="510" r:id="rId51"/>
    <p:sldId id="457" r:id="rId52"/>
    <p:sldId id="511" r:id="rId53"/>
    <p:sldId id="512" r:id="rId54"/>
    <p:sldId id="513" r:id="rId55"/>
    <p:sldId id="458" r:id="rId56"/>
    <p:sldId id="459" r:id="rId57"/>
    <p:sldId id="460" r:id="rId58"/>
    <p:sldId id="461" r:id="rId59"/>
    <p:sldId id="462" r:id="rId60"/>
    <p:sldId id="477" r:id="rId61"/>
    <p:sldId id="463" r:id="rId62"/>
    <p:sldId id="467" r:id="rId6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70" d="100"/>
          <a:sy n="70" d="100"/>
        </p:scale>
        <p:origin x="-1404" y="-9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54807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Times New Roman" panose="02020603050405020304" pitchFamily="18" charset="0"/>
              </a:rPr>
              <a:t>The</a:t>
            </a:r>
            <a:r>
              <a:rPr lang="en-US" altLang="en-US" baseline="0" dirty="0" smtClean="0">
                <a:latin typeface="Times New Roman" panose="02020603050405020304" pitchFamily="18" charset="0"/>
              </a:rPr>
              <a:t> child process overlays it address space with the UNIX command /bin/</a:t>
            </a:r>
            <a:r>
              <a:rPr lang="en-US" altLang="en-US" baseline="0" dirty="0" err="1" smtClean="0">
                <a:latin typeface="Times New Roman" panose="02020603050405020304" pitchFamily="18" charset="0"/>
              </a:rPr>
              <a:t>ls</a:t>
            </a:r>
            <a:r>
              <a:rPr lang="en-US" altLang="en-US" baseline="0" dirty="0" smtClean="0">
                <a:latin typeface="Times New Roman" panose="02020603050405020304" pitchFamily="18" charset="0"/>
              </a:rPr>
              <a:t> (used to get a directory listing) using </a:t>
            </a:r>
            <a:r>
              <a:rPr lang="en-US" altLang="en-US" baseline="0" dirty="0" err="1" smtClean="0">
                <a:latin typeface="Times New Roman" panose="02020603050405020304" pitchFamily="18" charset="0"/>
              </a:rPr>
              <a:t>execlp</a:t>
            </a:r>
            <a:r>
              <a:rPr lang="en-US" altLang="en-US" baseline="0" dirty="0" smtClean="0">
                <a:latin typeface="Times New Roman" panose="02020603050405020304" pitchFamily="18" charset="0"/>
              </a:rPr>
              <a:t>() system call which is a variant of exec(). 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xmlns="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xmlns="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xmlns="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xmlns="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xmlns="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xmlns="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xmlns="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xmlns="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xmlns="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xmlns="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xmlns="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xmlns="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xmlns="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xmlns="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xmlns="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xmlns="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xmlns="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xmlns="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xmlns="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xmlns="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xmlns="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xmlns="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xmlns="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xmlns="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xmlns="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xmlns="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xmlns="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xmlns="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xmlns="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xmlns="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xmlns="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xmlns="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xmlns="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xmlns="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xmlns="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xmlns="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xmlns="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xmlns="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latin typeface="Courier New" panose="02070309020205020404" pitchFamily="49" charset="0"/>
              </a:rPr>
              <a:t>task_struct</a:t>
            </a:r>
            <a:endParaRPr lang="en-US" altLang="en-US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/>
            </a: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</a:t>
            </a:r>
            <a:r>
              <a:rPr lang="en-US" altLang="ja-JP" sz="1600" dirty="0" smtClean="0">
                <a:latin typeface="Courier New" panose="02070309020205020404" pitchFamily="49" charset="0"/>
              </a:rPr>
              <a:t>      </a:t>
            </a:r>
          </a:p>
          <a:p>
            <a:pPr>
              <a:buFont typeface="Monotype Sorts" pitchFamily="-84" charset="2"/>
              <a:buNone/>
            </a:pP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smtClean="0">
                <a:latin typeface="Courier New" panose="02070309020205020404" pitchFamily="49" charset="0"/>
              </a:rPr>
              <a:t>                                </a:t>
            </a:r>
            <a:r>
              <a:rPr lang="en-US" altLang="ja-JP" sz="1600" dirty="0" smtClean="0">
                <a:latin typeface="Courier New" panose="02070309020205020404" pitchFamily="49" charset="0"/>
              </a:rPr>
              <a:t>process </a:t>
            </a:r>
            <a:r>
              <a:rPr lang="en-US" altLang="ja-JP" sz="1600" dirty="0">
                <a:latin typeface="Courier New" panose="02070309020205020404" pitchFamily="49" charset="0"/>
              </a:rPr>
              <a:t>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xmlns="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xmlns="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xmlns="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xmlns="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xmlns="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xmlns="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xmlns="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xmlns="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xmlns="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xmlns="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</a:t>
            </a:r>
            <a:r>
              <a:rPr lang="en-US" altLang="en-US" dirty="0" smtClean="0"/>
              <a:t>in later Chapters</a:t>
            </a: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xmlns="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xmlns="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xmlns="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xmlns="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xmlns="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xmlns="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xmlns="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xmlns="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xmlns="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xmlns="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xmlns="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xmlns="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xmlns="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xmlns="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xmlns="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xmlns="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xmlns="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xmlns="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xmlns="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xmlns="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xmlns="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xmlns="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xmlns="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xmlns="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xmlns="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xmlns="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xmlns="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xmlns="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xmlns="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xmlns="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xmlns="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xmlns="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xmlns="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xmlns="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xmlns="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xmlns="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xmlns="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xmlns="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xmlns="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xmlns="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xmlns="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xmlns="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xmlns="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xmlns="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xmlns="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xmlns="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xmlns="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16541</TotalTime>
  <Words>2561</Words>
  <Application>Microsoft Office PowerPoint</Application>
  <PresentationFormat>On-screen Show (4:3)</PresentationFormat>
  <Paragraphs>402</Paragraphs>
  <Slides>62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Process Termination</vt:lpstr>
      <vt:lpstr>Process Termination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Remote Procedure Calls</vt:lpstr>
      <vt:lpstr>Remote Procedure Calls (Cont.)</vt:lpstr>
      <vt:lpstr>Execution of RPC</vt:lpstr>
      <vt:lpstr>End of Chapter 3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Dr. Md. Motaharul Islam</cp:lastModifiedBy>
  <cp:revision>350</cp:revision>
  <cp:lastPrinted>2013-10-02T18:16:40Z</cp:lastPrinted>
  <dcterms:created xsi:type="dcterms:W3CDTF">2011-01-13T23:43:38Z</dcterms:created>
  <dcterms:modified xsi:type="dcterms:W3CDTF">2022-10-23T03:38:22Z</dcterms:modified>
</cp:coreProperties>
</file>